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69" r:id="rId14"/>
    <p:sldId id="272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 autoAdjust="0"/>
    <p:restoredTop sz="73169" autoAdjust="0"/>
  </p:normalViewPr>
  <p:slideViewPr>
    <p:cSldViewPr snapToObjects="1">
      <p:cViewPr varScale="1">
        <p:scale>
          <a:sx n="121" d="100"/>
          <a:sy n="121" d="100"/>
        </p:scale>
        <p:origin x="153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55" d="100"/>
        <a:sy n="155" d="100"/>
      </p:scale>
      <p:origin x="0" y="0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6.png>
</file>

<file path=ppt/media/image2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Having a VOIP call, other live applications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  <a:p>
            <a:endParaRPr lang="en-US" dirty="0"/>
          </a:p>
          <a:p>
            <a:r>
              <a:rPr lang="en-US" dirty="0"/>
              <a:t>=&gt; ARTUR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r>
              <a:rPr lang="en-US" dirty="0"/>
              <a:t> -&gt; get as much data as possible for the best video </a:t>
            </a:r>
            <a:r>
              <a:rPr lang="en-US"/>
              <a:t>quality possible.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false positives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 </a:t>
            </a:r>
            <a:r>
              <a:rPr lang="en-US" dirty="0">
                <a:sym typeface="Wingdings" pitchFamily="2" charset="2"/>
              </a:rPr>
              <a:t> Also use more sensors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 -&gt; click link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 during 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Operating System decides when a Wi-Fi connection is bad</a:t>
            </a:r>
          </a:p>
          <a:p>
            <a:r>
              <a:rPr lang="en-US" dirty="0"/>
              <a:t>- 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- 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- 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Power State - is the phone charging?</a:t>
            </a:r>
          </a:p>
          <a:p>
            <a:r>
              <a:rPr lang="en-US" dirty="0"/>
              <a:t> - Magnetic Field - non-radical changes, e.g. in the car</a:t>
            </a:r>
          </a:p>
          <a:p>
            <a:r>
              <a:rPr lang="en-US" dirty="0"/>
              <a:t> - Atmospheric Pressure - Up to centimeter-wise height measurements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</a:t>
            </a:r>
            <a:r>
              <a:rPr lang="en-US" dirty="0" err="1"/>
              <a:t>variing</a:t>
            </a:r>
            <a:r>
              <a:rPr lang="en-US" dirty="0"/>
              <a:t>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User-based split: testing how good the network is able to generalize across users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r>
              <a:rPr lang="en-US" dirty="0"/>
              <a:t> - 15 seconds: connect LTE, build up </a:t>
            </a:r>
            <a:r>
              <a:rPr lang="en-US" dirty="0" err="1"/>
              <a:t>subflows</a:t>
            </a:r>
            <a:r>
              <a:rPr lang="en-US" dirty="0"/>
              <a:t>, user mobility (average time to leave Wi-Fi)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14.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orange.blend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0CFLk82s6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7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2160" y="1980826"/>
            <a:ext cx="2483768" cy="2734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072" y="2080060"/>
            <a:ext cx="1333380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FE68498-F150-9D47-A462-33D62DE5A1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225750A-D13D-0042-998F-C3114CF3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1656165" y="4227934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E07B9465-7C76-6E46-9CFB-40A40ED03DB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C5532AF9-C27E-0546-B779-B9546DC219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up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75914A78-F631-254F-A897-02098CECF6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8503BBA1-EF11-9C49-B0EC-CDB84539E4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EBCA32E-8997-C343-B7A0-ACC2B98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DE10BFE-DEAE-5144-AF42-D487F313A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13243" y="4154580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94E3FAC8-47D0-9B4B-8690-A860C36F685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EC5C440-32BE-BD44-9647-3C5C467886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9785" y="1183272"/>
            <a:ext cx="1799221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E462C98E-2EF7-1D4B-A8C0-8B6636EFC1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nhaltsplatzhalter 9">
            <a:extLst>
              <a:ext uri="{FF2B5EF4-FFF2-40B4-BE49-F238E27FC236}">
                <a16:creationId xmlns:a16="http://schemas.microsoft.com/office/drawing/2014/main" id="{67FC5342-5CCD-C640-A0E3-23FF738EE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A3B5FAED-BEAA-B04E-920E-0A6DA0C887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F341B0-31ED-5542-BCCD-0AAFBB8104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B094B40A-507D-0444-B47B-C6157A426F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776D8383-CC3B-384E-8332-5230013041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128" y="1151688"/>
            <a:ext cx="3233852" cy="35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18476294-F171-3A4E-AF20-81ACBFD8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8DD0FFF2-42DD-A641-80BF-13980769F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872" y="1248423"/>
            <a:ext cx="1799221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772" y="1207670"/>
            <a:ext cx="4887800" cy="3088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3855879E-6A64-1E48-A889-675323931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3DF7D49-5500-2149-A718-FCB4E0B4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962" y="1995686"/>
            <a:ext cx="6420080" cy="158417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1590"/>
            <a:ext cx="4032448" cy="26282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1590"/>
            <a:ext cx="4032448" cy="2628292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5716" y="1313738"/>
            <a:ext cx="5112568" cy="29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7B3D928-85B4-FC46-A597-A883118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17597" y="1965841"/>
            <a:ext cx="3492605" cy="1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700" y="1188449"/>
            <a:ext cx="4776599" cy="3532693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514008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Ringer Mode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State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Step Counter     Bluetooth Neighborhood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Gravity     </a:t>
            </a:r>
            <a:r>
              <a:rPr lang="en-US" dirty="0"/>
              <a:t>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7600AF4-A397-8346-844D-31BE11929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47806" y="1965839"/>
            <a:ext cx="3492605" cy="1799221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CE0E97A4-2338-F245-89B0-73B59C475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53AF5ED-6AFB-664D-9358-CA1F8BCF7D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CD5013A-E1AD-5140-B801-0B7B7E9DF1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261B793-747C-1241-9534-A58AFDA6A8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EC2F18A2-6B35-FB49-88A4-AB4FAA66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62" t="9520" r="4936" b="52583"/>
          <a:stretch/>
        </p:blipFill>
        <p:spPr bwMode="auto">
          <a:xfrm>
            <a:off x="8388424" y="1347614"/>
            <a:ext cx="463476" cy="633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086" y="1287678"/>
            <a:ext cx="5722086" cy="3452566"/>
          </a:xfrm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70444ACF-86D4-BD46-9CAD-7E426A6B55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D535A818-825C-2140-AC79-84399D9B6C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2460</Words>
  <Application>Microsoft Macintosh PowerPoint</Application>
  <PresentationFormat>Bildschirmpräsentation (16:9)</PresentationFormat>
  <Paragraphs>403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Example</vt:lpstr>
      <vt:lpstr>Model Evaluation: Random Data Split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Jonas Höchst</cp:lastModifiedBy>
  <cp:revision>174</cp:revision>
  <cp:lastPrinted>2019-10-12T11:14:55Z</cp:lastPrinted>
  <dcterms:created xsi:type="dcterms:W3CDTF">2009-12-23T09:42:49Z</dcterms:created>
  <dcterms:modified xsi:type="dcterms:W3CDTF">2019-10-14T15:52:31Z</dcterms:modified>
</cp:coreProperties>
</file>

<file path=docProps/thumbnail.jpeg>
</file>